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60" r:id="rId5"/>
    <p:sldId id="258" r:id="rId6"/>
    <p:sldId id="261" r:id="rId7"/>
    <p:sldId id="259" r:id="rId8"/>
    <p:sldId id="264" r:id="rId9"/>
    <p:sldId id="29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05771-C4F7-4F1E-A623-F434BC562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F40C1-407A-4607-BD46-E407393AC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A3C4B-C666-425C-B18E-1B70883EE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0F3-186B-4EC4-BE81-7011F72765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C4A04-4115-4394-987F-11500EAC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55C96-A492-4FBC-8995-D54C619A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DF94-98C5-4FDF-AD73-B8BDCC8C9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0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1238-5CDF-40A3-BE06-9481D7A5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983DA-42C5-4787-9FED-1610ED5E6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90FFA-540E-4829-82BF-FC22428C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0F3-186B-4EC4-BE81-7011F72765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54CDE-36A4-4345-88A1-AF671EA3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0650C-EABA-41A1-BB7A-D891989D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DF94-98C5-4FDF-AD73-B8BDCC8C9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7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ADCF9D-219D-4FBD-B143-F218AC34A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9FD48-F4C7-445E-9B05-C31E48C95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4D255-86DC-4797-AAFB-508ED1E5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0F3-186B-4EC4-BE81-7011F72765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C1CB-7889-4430-9F40-C8FBD474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1B02F-FD72-4CDB-A44B-A74B85A3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DF94-98C5-4FDF-AD73-B8BDCC8C9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55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A0706-A09E-4753-AB5F-511B8F39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0864A-B03E-4F57-9833-C975740E1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35034-9A67-443A-8524-2912A78F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0F3-186B-4EC4-BE81-7011F72765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FD4E6-C35F-4C62-8BCF-3F1704952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3C7CE-3556-4714-9F7C-3F377598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DF94-98C5-4FDF-AD73-B8BDCC8C9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57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5A05-6A49-4179-BA5D-FB11AF03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8F234-B3E9-4592-AE3D-AC9FA124E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D26C7-B6E8-4E21-9B9D-1BA8B5C6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0F3-186B-4EC4-BE81-7011F72765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7E93D-AC4C-4972-8BD1-25537346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67CB1-4676-49D2-9062-60EF6657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DF94-98C5-4FDF-AD73-B8BDCC8C9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0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2AF7-59CA-4EAE-8828-CC908AFE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D3B41-48FC-4792-B6F7-67A92986F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7FF0E-D652-4817-9676-E6A42DF1E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61267-B33B-49F6-8794-3DAD6B0F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0F3-186B-4EC4-BE81-7011F72765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B4A8A-425E-40A2-8FF3-C9A612B8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0557C-4BF6-4A81-95B7-FAA0ED19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DF94-98C5-4FDF-AD73-B8BDCC8C9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5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C2A1-AA55-4050-994C-C9408CE3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AE7C3-50E4-4B2B-A054-1A48E63AE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017BE-8487-4BF8-ABE4-729BE2B7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FA9DD-FBD8-4CE7-BBF9-AC3B500E6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93F40-133E-4CD9-A286-3A603B7C9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929A4-FD5B-47F4-9DC8-32D6A584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0F3-186B-4EC4-BE81-7011F72765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F53074-EAC2-4777-9376-750B44EC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431A01-3A89-465A-A54D-833E731F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DF94-98C5-4FDF-AD73-B8BDCC8C9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88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5B5C-E88F-44B2-8FA5-22520A5F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0F829-111D-4B6E-B135-9B493B88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0F3-186B-4EC4-BE81-7011F72765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95E09-4B47-4EBE-AFA5-67B8684E3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AC53-3F09-4E2E-B290-F6355D2D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DF94-98C5-4FDF-AD73-B8BDCC8C9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4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91623-D527-4B41-97BF-D392E089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0F3-186B-4EC4-BE81-7011F72765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DE62A-C3F3-4536-B7A7-9DC5E391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7580A-41BB-423B-87FC-542A71DC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DF94-98C5-4FDF-AD73-B8BDCC8C9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26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A73B-8057-459F-B833-46CE9EA4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48BB-886A-4156-8D09-22F67E800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6BE18-340B-4E1B-AB92-74C3D0825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515A0-3365-47D9-BC36-D7ED0903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0F3-186B-4EC4-BE81-7011F72765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EB326-D67E-4271-976F-7DC4E74C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EAC96-EFAD-4299-A8C3-52EA4D75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DF94-98C5-4FDF-AD73-B8BDCC8C9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49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85D4-C205-441C-A685-EA4A5967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7CE25-FEF6-436D-A96F-F59D5634B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D5071-F235-423E-B8E9-2EED8E3C9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3B99B-E5AA-4861-8130-C44F2C88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0F3-186B-4EC4-BE81-7011F72765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E08D9-2861-4E08-8D76-A74B0496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97699-98B5-46B9-B24F-8B135444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DF94-98C5-4FDF-AD73-B8BDCC8C9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57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3E23E-5F08-4C4A-A157-350F11BD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3991E-8668-4469-ADC2-1B4D4CC6A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96324-8D6B-4C23-943A-C47D28C0A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510F3-186B-4EC4-BE81-7011F72765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39875-BE84-4DB3-83EC-15581A404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E2BBD-0DB0-4623-8863-C3BE9059E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1DF94-98C5-4FDF-AD73-B8BDCC8C9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4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E3757A-8677-4954-902A-21F4B03AF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072" y="334946"/>
            <a:ext cx="5946218" cy="279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1F50AA-AAFD-4DA9-9CA1-3294AA8E340F}"/>
              </a:ext>
            </a:extLst>
          </p:cNvPr>
          <p:cNvSpPr txBox="1"/>
          <p:nvPr/>
        </p:nvSpPr>
        <p:spPr>
          <a:xfrm>
            <a:off x="952278" y="3881535"/>
            <a:ext cx="74458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201F1E"/>
                </a:solidFill>
                <a:ea typeface="Cambria" panose="02040503050406030204" pitchFamily="18" charset="0"/>
              </a:rPr>
              <a:t>The </a:t>
            </a:r>
            <a:r>
              <a:rPr lang="en-GB" sz="2400" b="1" i="1" dirty="0">
                <a:solidFill>
                  <a:srgbClr val="201F1E"/>
                </a:solidFill>
                <a:ea typeface="Cambria" panose="02040503050406030204" pitchFamily="18" charset="0"/>
              </a:rPr>
              <a:t>Global Current Affairs </a:t>
            </a:r>
            <a:r>
              <a:rPr lang="en-GB" sz="2400" b="1" dirty="0">
                <a:solidFill>
                  <a:srgbClr val="201F1E"/>
                </a:solidFill>
                <a:ea typeface="Cambria" panose="02040503050406030204" pitchFamily="18" charset="0"/>
              </a:rPr>
              <a:t>Reflective Mind Map</a:t>
            </a:r>
          </a:p>
          <a:p>
            <a:pPr algn="ctr"/>
            <a:br>
              <a:rPr lang="en-GB" b="1" dirty="0">
                <a:solidFill>
                  <a:srgbClr val="201F1E"/>
                </a:solidFill>
                <a:ea typeface="Cambria" panose="02040503050406030204" pitchFamily="18" charset="0"/>
              </a:rPr>
            </a:br>
            <a:r>
              <a:rPr lang="en-GB" b="1" dirty="0">
                <a:solidFill>
                  <a:srgbClr val="201F1E"/>
                </a:solidFill>
                <a:ea typeface="Cambria" panose="02040503050406030204" pitchFamily="18" charset="0"/>
              </a:rPr>
              <a:t>Prof. Roman Gerodimos</a:t>
            </a:r>
            <a:br>
              <a:rPr lang="en-GB" b="1" dirty="0">
                <a:solidFill>
                  <a:srgbClr val="201F1E"/>
                </a:solidFill>
                <a:ea typeface="Cambria" panose="02040503050406030204" pitchFamily="18" charset="0"/>
              </a:rPr>
            </a:br>
            <a:r>
              <a:rPr lang="en-GB" b="1" dirty="0">
                <a:solidFill>
                  <a:srgbClr val="201F1E"/>
                </a:solidFill>
                <a:ea typeface="Cambria" panose="02040503050406030204" pitchFamily="18" charset="0"/>
              </a:rPr>
              <a:t>Faculty of Media and Communication</a:t>
            </a:r>
            <a:br>
              <a:rPr lang="en-GB" b="1" dirty="0">
                <a:solidFill>
                  <a:srgbClr val="201F1E"/>
                </a:solidFill>
                <a:ea typeface="Cambria" panose="02040503050406030204" pitchFamily="18" charset="0"/>
              </a:rPr>
            </a:br>
            <a:r>
              <a:rPr lang="en-GB" b="1" dirty="0">
                <a:solidFill>
                  <a:srgbClr val="201F1E"/>
                </a:solidFill>
                <a:ea typeface="Cambria" panose="02040503050406030204" pitchFamily="18" charset="0"/>
              </a:rPr>
              <a:t>Bournemouth University</a:t>
            </a:r>
            <a:endParaRPr lang="en-GB" sz="2400" b="1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7D5088-3F70-4CBC-8700-4F6DE0659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0" y="0"/>
            <a:ext cx="68453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6F3E9E-CC79-4E02-9285-ACC77A25955B}"/>
              </a:ext>
            </a:extLst>
          </p:cNvPr>
          <p:cNvSpPr txBox="1"/>
          <p:nvPr/>
        </p:nvSpPr>
        <p:spPr>
          <a:xfrm>
            <a:off x="379141" y="2575932"/>
            <a:ext cx="17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Char </a:t>
            </a:r>
            <a:r>
              <a:rPr lang="en-GB" dirty="0" err="1"/>
              <a:t>Albutt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42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CF10D9-A0F2-47AC-B1DF-531B5842A4DF}"/>
              </a:ext>
            </a:extLst>
          </p:cNvPr>
          <p:cNvSpPr txBox="1"/>
          <p:nvPr/>
        </p:nvSpPr>
        <p:spPr>
          <a:xfrm>
            <a:off x="2373086" y="2844225"/>
            <a:ext cx="57784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66"/>
                </a:solidFill>
                <a:ea typeface="Cambria" panose="02040503050406030204" pitchFamily="18" charset="0"/>
              </a:rPr>
              <a:t>A few great pieces of coursework from the 2020/21 cohort</a:t>
            </a:r>
          </a:p>
        </p:txBody>
      </p:sp>
    </p:spTree>
    <p:extLst>
      <p:ext uri="{BB962C8B-B14F-4D97-AF65-F5344CB8AC3E}">
        <p14:creationId xmlns:p14="http://schemas.microsoft.com/office/powerpoint/2010/main" val="63073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F3CA3B-39BF-4FE2-901B-4D4157C25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0"/>
            <a:ext cx="683895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19D985-5ED0-4834-9C6B-57906A9948E5}"/>
              </a:ext>
            </a:extLst>
          </p:cNvPr>
          <p:cNvSpPr txBox="1"/>
          <p:nvPr/>
        </p:nvSpPr>
        <p:spPr>
          <a:xfrm>
            <a:off x="379141" y="2575932"/>
            <a:ext cx="17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Brad Petrie</a:t>
            </a:r>
          </a:p>
        </p:txBody>
      </p:sp>
    </p:spTree>
    <p:extLst>
      <p:ext uri="{BB962C8B-B14F-4D97-AF65-F5344CB8AC3E}">
        <p14:creationId xmlns:p14="http://schemas.microsoft.com/office/powerpoint/2010/main" val="358618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914EA8-5AFB-4C16-AAB7-98AF2614E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FD0BE6-9AFF-40EE-AD7E-DE4E7CC88D13}"/>
              </a:ext>
            </a:extLst>
          </p:cNvPr>
          <p:cNvSpPr txBox="1"/>
          <p:nvPr/>
        </p:nvSpPr>
        <p:spPr>
          <a:xfrm>
            <a:off x="379141" y="2575932"/>
            <a:ext cx="17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Katie Whitney</a:t>
            </a:r>
          </a:p>
        </p:txBody>
      </p:sp>
    </p:spTree>
    <p:extLst>
      <p:ext uri="{BB962C8B-B14F-4D97-AF65-F5344CB8AC3E}">
        <p14:creationId xmlns:p14="http://schemas.microsoft.com/office/powerpoint/2010/main" val="143029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A07AD2-29E7-48CD-997E-F041EA0DB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0"/>
            <a:ext cx="683895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39F27E-EC01-4973-A6D3-FE156811CBE4}"/>
              </a:ext>
            </a:extLst>
          </p:cNvPr>
          <p:cNvSpPr txBox="1"/>
          <p:nvPr/>
        </p:nvSpPr>
        <p:spPr>
          <a:xfrm>
            <a:off x="379141" y="2575932"/>
            <a:ext cx="17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Lauren Porter</a:t>
            </a:r>
          </a:p>
        </p:txBody>
      </p:sp>
    </p:spTree>
    <p:extLst>
      <p:ext uri="{BB962C8B-B14F-4D97-AF65-F5344CB8AC3E}">
        <p14:creationId xmlns:p14="http://schemas.microsoft.com/office/powerpoint/2010/main" val="64580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4BB36D-A4F9-4BDB-815C-F8D7DB12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245" y="0"/>
            <a:ext cx="681350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BEDD01-D41F-43D9-B5E2-B8BFC17ECB91}"/>
              </a:ext>
            </a:extLst>
          </p:cNvPr>
          <p:cNvSpPr txBox="1"/>
          <p:nvPr/>
        </p:nvSpPr>
        <p:spPr>
          <a:xfrm>
            <a:off x="379141" y="2575932"/>
            <a:ext cx="19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Hollie Robinson</a:t>
            </a:r>
          </a:p>
        </p:txBody>
      </p:sp>
    </p:spTree>
    <p:extLst>
      <p:ext uri="{BB962C8B-B14F-4D97-AF65-F5344CB8AC3E}">
        <p14:creationId xmlns:p14="http://schemas.microsoft.com/office/powerpoint/2010/main" val="341908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326800-D0FF-4F3B-B267-372BC6157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0" y="0"/>
            <a:ext cx="68453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55BE1-4477-43FA-B1E0-7151CFAB955C}"/>
              </a:ext>
            </a:extLst>
          </p:cNvPr>
          <p:cNvSpPr txBox="1"/>
          <p:nvPr/>
        </p:nvSpPr>
        <p:spPr>
          <a:xfrm>
            <a:off x="379141" y="2575932"/>
            <a:ext cx="17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Lizzie </a:t>
            </a:r>
            <a:r>
              <a:rPr lang="en-GB" dirty="0" err="1"/>
              <a:t>Curzen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68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1C83BB-B030-4368-A3E7-47A63B1A7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0"/>
            <a:ext cx="68072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692AB-50FD-4E31-AD5F-006AD0C2C0C5}"/>
              </a:ext>
            </a:extLst>
          </p:cNvPr>
          <p:cNvSpPr txBox="1"/>
          <p:nvPr/>
        </p:nvSpPr>
        <p:spPr>
          <a:xfrm>
            <a:off x="379141" y="2575932"/>
            <a:ext cx="17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Jordan Elkins</a:t>
            </a:r>
          </a:p>
        </p:txBody>
      </p:sp>
    </p:spTree>
    <p:extLst>
      <p:ext uri="{BB962C8B-B14F-4D97-AF65-F5344CB8AC3E}">
        <p14:creationId xmlns:p14="http://schemas.microsoft.com/office/powerpoint/2010/main" val="127319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88301F-3E71-465B-990C-E3F6DB4A1860}"/>
              </a:ext>
            </a:extLst>
          </p:cNvPr>
          <p:cNvSpPr txBox="1"/>
          <p:nvPr/>
        </p:nvSpPr>
        <p:spPr>
          <a:xfrm>
            <a:off x="379141" y="2575932"/>
            <a:ext cx="195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Oliver McManus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BF4D2-3801-4479-90F6-C7C4F4B68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20" y="0"/>
            <a:ext cx="684276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01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Gerodimos</dc:creator>
  <cp:lastModifiedBy>Roman Gerodimos</cp:lastModifiedBy>
  <cp:revision>12</cp:revision>
  <cp:lastPrinted>2021-09-09T10:00:17Z</cp:lastPrinted>
  <dcterms:created xsi:type="dcterms:W3CDTF">2021-09-07T11:56:51Z</dcterms:created>
  <dcterms:modified xsi:type="dcterms:W3CDTF">2021-09-09T10:02:17Z</dcterms:modified>
</cp:coreProperties>
</file>